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476" r:id="rId2"/>
    <p:sldId id="477" r:id="rId3"/>
    <p:sldId id="494" r:id="rId4"/>
    <p:sldId id="496" r:id="rId5"/>
    <p:sldId id="495" r:id="rId6"/>
    <p:sldId id="491" r:id="rId7"/>
    <p:sldId id="492" r:id="rId8"/>
    <p:sldId id="489" r:id="rId9"/>
    <p:sldId id="480" r:id="rId10"/>
    <p:sldId id="479" r:id="rId11"/>
    <p:sldId id="490" r:id="rId12"/>
    <p:sldId id="482" r:id="rId13"/>
    <p:sldId id="483" r:id="rId14"/>
    <p:sldId id="488" r:id="rId15"/>
    <p:sldId id="493" r:id="rId16"/>
    <p:sldId id="485" r:id="rId17"/>
  </p:sldIdLst>
  <p:sldSz cx="12192000" cy="6858000"/>
  <p:notesSz cx="6797675" cy="9926638"/>
  <p:embeddedFontLs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, Maxime" initials="OM" lastIdx="3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D7"/>
    <a:srgbClr val="ECECEC"/>
    <a:srgbClr val="EBEBEB"/>
    <a:srgbClr val="FFD606"/>
    <a:srgbClr val="54CCF5"/>
    <a:srgbClr val="FAFAFA"/>
    <a:srgbClr val="E6E6E6"/>
    <a:srgbClr val="1D62AA"/>
    <a:srgbClr val="57A8E9"/>
    <a:srgbClr val="06C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0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8BD8-9CF4-4DA8-B692-DCE8347733AA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F300-4B77-4482-8751-54E562E6F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88E1-65AA-478B-B160-E9C13C4B181B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19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1" dirty="0"/>
              <a:t>Transition: </a:t>
            </a:r>
            <a:r>
              <a:rPr lang="en-US" sz="1500" dirty="0"/>
              <a:t>The GROW model reminder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C5CDF-62D6-401C-B8C0-78CA4C0A4119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39F61-C4D8-4E52-840E-1A2C35D7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72B098-266B-4C8D-B187-C9C060EDC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2C05B8-1252-4FB5-A2EA-E401C7C5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769B4A-FCB7-4A6D-B990-5E53D601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F72AB-FBC0-45B6-9127-D010AADA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75037-DC75-4D10-B08F-DF85A76A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1CEC6F-C9E8-4DAC-BE7A-9BDCA1DBE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398C33-D40B-4A8E-88FF-B542F25B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4B9DD-06E4-4DC3-97D0-E7FC6DD0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EFD7E7-4038-4916-A6FF-7C3828ED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ADBE6C-BD83-44F9-82B5-35F9EC40B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03AB31-0C9D-467A-A97C-909A2101F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287FF-B735-470E-8A9F-223AE4FC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18D3DD-7E2E-491B-8735-DEC05FFA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FE7447-7D99-42AB-B676-B7EE8C51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9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26685"/>
            <a:ext cx="9662584" cy="451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411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9AE45BCA-5AA5-EC42-9FA9-F7848290AC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502939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Insert image &gt; use “crop” to adjust &gt; send to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2535B-B6E6-B045-96C0-6D95AD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984-D348-BF47-86A8-7DC2AFD6D920}" type="datetimeFigureOut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1/20/2022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636DE-BF6E-7E4F-BC50-F94C91B2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C6508A-CE19-CD42-A4D0-0C62D6E4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86F5-1EE3-164C-BBF2-87129EE00A76}" type="slidenum">
              <a:rPr lang="en-US" smtClean="0">
                <a:solidFill>
                  <a:srgbClr val="323232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3232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="" xmlns:a16="http://schemas.microsoft.com/office/drawing/2014/main" id="{93CC24B2-2E12-7E4E-BE96-7E2300F3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699088"/>
            <a:ext cx="3250817" cy="810204"/>
          </a:xfrm>
          <a:prstGeom prst="rect">
            <a:avLst/>
          </a:prstGeom>
          <a:solidFill>
            <a:srgbClr val="0C95C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72000" rIns="3600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defRPr lang="en-US" sz="48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marL="401638" lvl="0">
              <a:tabLst>
                <a:tab pos="341313" algn="l"/>
                <a:tab pos="401638" algn="l"/>
              </a:tabLst>
            </a:pPr>
            <a:r>
              <a:rPr lang="en-GB" dirty="0"/>
              <a:t>  CLICK TO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="" xmlns:a16="http://schemas.microsoft.com/office/drawing/2014/main" id="{BFE539A2-81CE-064E-BF16-091C7B7E8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2509076"/>
            <a:ext cx="3335835" cy="737501"/>
          </a:xfrm>
          <a:prstGeom prst="rect">
            <a:avLst/>
          </a:prstGeom>
          <a:solidFill>
            <a:srgbClr val="19B6F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36000" rIns="72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marL="173038" indent="0">
              <a:buNone/>
              <a:defRPr lang="en-GB" sz="4800" dirty="0" smtClean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lang="en-GB" sz="180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2pPr>
            <a:lvl3pPr>
              <a:defRPr lang="en-GB" sz="1800" dirty="0" smtClean="0">
                <a:solidFill>
                  <a:schemeClr val="lt1"/>
                </a:solidFill>
                <a:latin typeface="Corbel" panose="020B0503020204020204" pitchFamily="34" charset="0"/>
              </a:defRPr>
            </a:lvl3pPr>
            <a:lvl4pPr>
              <a:defRPr lang="en-GB" dirty="0" smtClean="0">
                <a:solidFill>
                  <a:schemeClr val="lt1"/>
                </a:solidFill>
                <a:latin typeface="Corbel" panose="020B0503020204020204" pitchFamily="34" charset="0"/>
              </a:defRPr>
            </a:lvl4pPr>
            <a:lvl5pPr>
              <a:defRPr lang="en-US" dirty="0">
                <a:solidFill>
                  <a:schemeClr val="lt1"/>
                </a:solidFill>
                <a:latin typeface="Corbel" panose="020B0503020204020204" pitchFamily="34" charset="0"/>
              </a:defRPr>
            </a:lvl5pPr>
          </a:lstStyle>
          <a:p>
            <a:pPr marL="401638" lvl="0"/>
            <a:r>
              <a:rPr lang="en-GB" dirty="0"/>
              <a:t>EDIT TITLE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="" xmlns:a16="http://schemas.microsoft.com/office/drawing/2014/main" id="{5881F67F-729C-6F43-9DF6-B5664EBE0E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11424"/>
            <a:ext cx="7315200" cy="252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="" xmlns:a16="http://schemas.microsoft.com/office/drawing/2014/main" id="{EACF175F-3D14-3741-9AEA-0E299862F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610600" y="3611424"/>
            <a:ext cx="2743200" cy="252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First level text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37141C2-3413-3B42-B190-8F312360317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89581" y="6452393"/>
            <a:ext cx="288000" cy="173037"/>
            <a:chOff x="5342425" y="2976487"/>
            <a:chExt cx="1506305" cy="905027"/>
          </a:xfrm>
        </p:grpSpPr>
        <p:sp>
          <p:nvSpPr>
            <p:cNvPr id="11" name="Freeform: Shape 30">
              <a:extLst>
                <a:ext uri="{FF2B5EF4-FFF2-40B4-BE49-F238E27FC236}">
                  <a16:creationId xmlns="" xmlns:a16="http://schemas.microsoft.com/office/drawing/2014/main" id="{522E486A-E665-1A44-861E-CF997C380190}"/>
                </a:ext>
              </a:extLst>
            </p:cNvPr>
            <p:cNvSpPr/>
            <p:nvPr/>
          </p:nvSpPr>
          <p:spPr>
            <a:xfrm>
              <a:off x="6162929" y="2976631"/>
              <a:ext cx="685801" cy="904876"/>
            </a:xfrm>
            <a:custGeom>
              <a:avLst/>
              <a:gdLst>
                <a:gd name="connsiteX0" fmla="*/ 419281 w 685800"/>
                <a:gd name="connsiteY0" fmla="*/ 0 h 904875"/>
                <a:gd name="connsiteX1" fmla="*/ 419281 w 685800"/>
                <a:gd name="connsiteY1" fmla="*/ 534876 h 904875"/>
                <a:gd name="connsiteX2" fmla="*/ 279302 w 685800"/>
                <a:gd name="connsiteY2" fmla="*/ 702840 h 904875"/>
                <a:gd name="connsiteX3" fmla="*/ 138046 w 685800"/>
                <a:gd name="connsiteY3" fmla="*/ 534876 h 904875"/>
                <a:gd name="connsiteX4" fmla="*/ 138046 w 685800"/>
                <a:gd name="connsiteY4" fmla="*/ 285007 h 904875"/>
                <a:gd name="connsiteX5" fmla="*/ 0 w 685800"/>
                <a:gd name="connsiteY5" fmla="*/ 499529 h 904875"/>
                <a:gd name="connsiteX6" fmla="*/ 219999 w 685800"/>
                <a:gd name="connsiteY6" fmla="*/ 905780 h 904875"/>
                <a:gd name="connsiteX7" fmla="*/ 237125 w 685800"/>
                <a:gd name="connsiteY7" fmla="*/ 906075 h 904875"/>
                <a:gd name="connsiteX8" fmla="*/ 286084 w 685800"/>
                <a:gd name="connsiteY8" fmla="*/ 906075 h 904875"/>
                <a:gd name="connsiteX9" fmla="*/ 584997 w 685800"/>
                <a:gd name="connsiteY9" fmla="*/ 811644 h 904875"/>
                <a:gd name="connsiteX10" fmla="*/ 690658 w 685800"/>
                <a:gd name="connsiteY10" fmla="*/ 523532 h 904875"/>
                <a:gd name="connsiteX11" fmla="*/ 690658 w 685800"/>
                <a:gd name="connsiteY11" fmla="*/ 0 h 904875"/>
                <a:gd name="connsiteX12" fmla="*/ 419281 w 685800"/>
                <a:gd name="connsiteY12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0" h="904875">
                  <a:moveTo>
                    <a:pt x="419281" y="0"/>
                  </a:moveTo>
                  <a:lnTo>
                    <a:pt x="419281" y="534876"/>
                  </a:lnTo>
                  <a:cubicBezTo>
                    <a:pt x="419281" y="651358"/>
                    <a:pt x="352911" y="702840"/>
                    <a:pt x="279302" y="702840"/>
                  </a:cubicBezTo>
                  <a:cubicBezTo>
                    <a:pt x="202540" y="702840"/>
                    <a:pt x="138046" y="651358"/>
                    <a:pt x="138046" y="534876"/>
                  </a:cubicBezTo>
                  <a:lnTo>
                    <a:pt x="138046" y="285007"/>
                  </a:lnTo>
                  <a:cubicBezTo>
                    <a:pt x="138046" y="419967"/>
                    <a:pt x="0" y="499529"/>
                    <a:pt x="0" y="499529"/>
                  </a:cubicBezTo>
                  <a:lnTo>
                    <a:pt x="219999" y="905780"/>
                  </a:lnTo>
                  <a:cubicBezTo>
                    <a:pt x="225609" y="905961"/>
                    <a:pt x="231305" y="906075"/>
                    <a:pt x="237125" y="906075"/>
                  </a:cubicBezTo>
                  <a:lnTo>
                    <a:pt x="286084" y="906075"/>
                  </a:lnTo>
                  <a:cubicBezTo>
                    <a:pt x="418700" y="906075"/>
                    <a:pt x="507121" y="874205"/>
                    <a:pt x="584997" y="811644"/>
                  </a:cubicBezTo>
                  <a:cubicBezTo>
                    <a:pt x="668417" y="744255"/>
                    <a:pt x="690658" y="654729"/>
                    <a:pt x="690658" y="523532"/>
                  </a:cubicBezTo>
                  <a:lnTo>
                    <a:pt x="690658" y="0"/>
                  </a:lnTo>
                  <a:lnTo>
                    <a:pt x="419281" y="0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31">
              <a:extLst>
                <a:ext uri="{FF2B5EF4-FFF2-40B4-BE49-F238E27FC236}">
                  <a16:creationId xmlns="" xmlns:a16="http://schemas.microsoft.com/office/drawing/2014/main" id="{FD93A3B3-869E-D048-BDBC-279822AEA908}"/>
                </a:ext>
              </a:extLst>
            </p:cNvPr>
            <p:cNvSpPr/>
            <p:nvPr/>
          </p:nvSpPr>
          <p:spPr>
            <a:xfrm>
              <a:off x="5342425" y="2976631"/>
              <a:ext cx="190499" cy="904876"/>
            </a:xfrm>
            <a:custGeom>
              <a:avLst/>
              <a:gdLst>
                <a:gd name="connsiteX0" fmla="*/ 0 w 190500"/>
                <a:gd name="connsiteY0" fmla="*/ 0 h 904875"/>
                <a:gd name="connsiteX1" fmla="*/ 193062 w 190500"/>
                <a:gd name="connsiteY1" fmla="*/ 0 h 904875"/>
                <a:gd name="connsiteX2" fmla="*/ 193062 w 190500"/>
                <a:gd name="connsiteY2" fmla="*/ 906075 h 904875"/>
                <a:gd name="connsiteX3" fmla="*/ 0 w 1905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04875">
                  <a:moveTo>
                    <a:pt x="0" y="0"/>
                  </a:moveTo>
                  <a:lnTo>
                    <a:pt x="193062" y="0"/>
                  </a:lnTo>
                  <a:lnTo>
                    <a:pt x="193062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B6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32">
              <a:extLst>
                <a:ext uri="{FF2B5EF4-FFF2-40B4-BE49-F238E27FC236}">
                  <a16:creationId xmlns="" xmlns:a16="http://schemas.microsoft.com/office/drawing/2014/main" id="{CE73B699-6BB9-0E4D-96A0-B8ED96CB78CE}"/>
                </a:ext>
              </a:extLst>
            </p:cNvPr>
            <p:cNvSpPr/>
            <p:nvPr/>
          </p:nvSpPr>
          <p:spPr>
            <a:xfrm>
              <a:off x="5688984" y="2976638"/>
              <a:ext cx="685801" cy="904876"/>
            </a:xfrm>
            <a:custGeom>
              <a:avLst/>
              <a:gdLst>
                <a:gd name="connsiteX0" fmla="*/ 343967 w 685800"/>
                <a:gd name="connsiteY0" fmla="*/ 523532 h 904875"/>
                <a:gd name="connsiteX1" fmla="*/ 343967 w 685800"/>
                <a:gd name="connsiteY1" fmla="*/ 0 h 904875"/>
                <a:gd name="connsiteX2" fmla="*/ 0 w 685800"/>
                <a:gd name="connsiteY2" fmla="*/ 0 h 904875"/>
                <a:gd name="connsiteX3" fmla="*/ 0 w 685800"/>
                <a:gd name="connsiteY3" fmla="*/ 906066 h 904875"/>
                <a:gd name="connsiteX4" fmla="*/ 112795 w 685800"/>
                <a:gd name="connsiteY4" fmla="*/ 906066 h 904875"/>
                <a:gd name="connsiteX5" fmla="*/ 112795 w 685800"/>
                <a:gd name="connsiteY5" fmla="*/ 567100 h 904875"/>
                <a:gd name="connsiteX6" fmla="*/ 250965 w 685800"/>
                <a:gd name="connsiteY6" fmla="*/ 567100 h 904875"/>
                <a:gd name="connsiteX7" fmla="*/ 404689 w 685800"/>
                <a:gd name="connsiteY7" fmla="*/ 906066 h 904875"/>
                <a:gd name="connsiteX8" fmla="*/ 694963 w 685800"/>
                <a:gd name="connsiteY8" fmla="*/ 906066 h 904875"/>
                <a:gd name="connsiteX9" fmla="*/ 694782 w 685800"/>
                <a:gd name="connsiteY9" fmla="*/ 905770 h 904875"/>
                <a:gd name="connsiteX10" fmla="*/ 451009 w 685800"/>
                <a:gd name="connsiteY10" fmla="*/ 811635 h 904875"/>
                <a:gd name="connsiteX11" fmla="*/ 343967 w 685800"/>
                <a:gd name="connsiteY11" fmla="*/ 523532 h 904875"/>
                <a:gd name="connsiteX12" fmla="*/ 232743 w 685800"/>
                <a:gd name="connsiteY12" fmla="*/ 388125 h 904875"/>
                <a:gd name="connsiteX13" fmla="*/ 112795 w 685800"/>
                <a:gd name="connsiteY13" fmla="*/ 388125 h 904875"/>
                <a:gd name="connsiteX14" fmla="*/ 112795 w 685800"/>
                <a:gd name="connsiteY14" fmla="*/ 181461 h 904875"/>
                <a:gd name="connsiteX15" fmla="*/ 239153 w 685800"/>
                <a:gd name="connsiteY15" fmla="*/ 181461 h 904875"/>
                <a:gd name="connsiteX16" fmla="*/ 342995 w 685800"/>
                <a:gd name="connsiteY16" fmla="*/ 279749 h 904875"/>
                <a:gd name="connsiteX17" fmla="*/ 232743 w 685800"/>
                <a:gd name="connsiteY17" fmla="*/ 38812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800" h="904875">
                  <a:moveTo>
                    <a:pt x="343967" y="523532"/>
                  </a:moveTo>
                  <a:lnTo>
                    <a:pt x="343967" y="0"/>
                  </a:lnTo>
                  <a:lnTo>
                    <a:pt x="0" y="0"/>
                  </a:lnTo>
                  <a:lnTo>
                    <a:pt x="0" y="906066"/>
                  </a:lnTo>
                  <a:lnTo>
                    <a:pt x="112795" y="906066"/>
                  </a:lnTo>
                  <a:lnTo>
                    <a:pt x="112795" y="567100"/>
                  </a:lnTo>
                  <a:lnTo>
                    <a:pt x="250965" y="567100"/>
                  </a:lnTo>
                  <a:cubicBezTo>
                    <a:pt x="250965" y="567100"/>
                    <a:pt x="376533" y="830447"/>
                    <a:pt x="404689" y="906066"/>
                  </a:cubicBezTo>
                  <a:lnTo>
                    <a:pt x="694963" y="906066"/>
                  </a:lnTo>
                  <a:lnTo>
                    <a:pt x="694782" y="905770"/>
                  </a:lnTo>
                  <a:cubicBezTo>
                    <a:pt x="587626" y="902084"/>
                    <a:pt x="515950" y="863813"/>
                    <a:pt x="451009" y="811635"/>
                  </a:cubicBezTo>
                  <a:cubicBezTo>
                    <a:pt x="367599" y="744245"/>
                    <a:pt x="343967" y="654720"/>
                    <a:pt x="343967" y="523532"/>
                  </a:cubicBezTo>
                  <a:moveTo>
                    <a:pt x="232743" y="388125"/>
                  </a:moveTo>
                  <a:lnTo>
                    <a:pt x="112795" y="388125"/>
                  </a:lnTo>
                  <a:lnTo>
                    <a:pt x="112795" y="181461"/>
                  </a:lnTo>
                  <a:lnTo>
                    <a:pt x="239153" y="181461"/>
                  </a:lnTo>
                  <a:cubicBezTo>
                    <a:pt x="293837" y="181461"/>
                    <a:pt x="342995" y="212960"/>
                    <a:pt x="342995" y="279749"/>
                  </a:cubicBezTo>
                  <a:cubicBezTo>
                    <a:pt x="342995" y="355340"/>
                    <a:pt x="291989" y="388125"/>
                    <a:pt x="232743" y="388125"/>
                  </a:cubicBezTo>
                </a:path>
              </a:pathLst>
            </a:custGeom>
            <a:solidFill>
              <a:srgbClr val="2484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33">
              <a:extLst>
                <a:ext uri="{FF2B5EF4-FFF2-40B4-BE49-F238E27FC236}">
                  <a16:creationId xmlns="" xmlns:a16="http://schemas.microsoft.com/office/drawing/2014/main" id="{4B481F92-AB61-1947-9E81-499225E71224}"/>
                </a:ext>
              </a:extLst>
            </p:cNvPr>
            <p:cNvSpPr/>
            <p:nvPr/>
          </p:nvSpPr>
          <p:spPr>
            <a:xfrm>
              <a:off x="6032105" y="2976487"/>
              <a:ext cx="342900" cy="904875"/>
            </a:xfrm>
            <a:custGeom>
              <a:avLst/>
              <a:gdLst>
                <a:gd name="connsiteX0" fmla="*/ 268871 w 342900"/>
                <a:gd name="connsiteY0" fmla="*/ 285007 h 904875"/>
                <a:gd name="connsiteX1" fmla="*/ 268871 w 342900"/>
                <a:gd name="connsiteY1" fmla="*/ 243878 h 904875"/>
                <a:gd name="connsiteX2" fmla="*/ 0 w 342900"/>
                <a:gd name="connsiteY2" fmla="*/ 0 h 904875"/>
                <a:gd name="connsiteX3" fmla="*/ 0 w 342900"/>
                <a:gd name="connsiteY3" fmla="*/ 523532 h 904875"/>
                <a:gd name="connsiteX4" fmla="*/ 107052 w 342900"/>
                <a:gd name="connsiteY4" fmla="*/ 811644 h 904875"/>
                <a:gd name="connsiteX5" fmla="*/ 350825 w 342900"/>
                <a:gd name="connsiteY5" fmla="*/ 905789 h 904875"/>
                <a:gd name="connsiteX6" fmla="*/ 130836 w 342900"/>
                <a:gd name="connsiteY6" fmla="*/ 499539 h 904875"/>
                <a:gd name="connsiteX7" fmla="*/ 268871 w 342900"/>
                <a:gd name="connsiteY7" fmla="*/ 285007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904875">
                  <a:moveTo>
                    <a:pt x="268871" y="285007"/>
                  </a:moveTo>
                  <a:lnTo>
                    <a:pt x="268871" y="243878"/>
                  </a:lnTo>
                  <a:cubicBezTo>
                    <a:pt x="268871" y="94393"/>
                    <a:pt x="110528" y="0"/>
                    <a:pt x="0" y="0"/>
                  </a:cubicBezTo>
                  <a:lnTo>
                    <a:pt x="0" y="523532"/>
                  </a:lnTo>
                  <a:cubicBezTo>
                    <a:pt x="0" y="654729"/>
                    <a:pt x="23641" y="744264"/>
                    <a:pt x="107052" y="811644"/>
                  </a:cubicBezTo>
                  <a:cubicBezTo>
                    <a:pt x="171993" y="863813"/>
                    <a:pt x="243668" y="902084"/>
                    <a:pt x="350825" y="905789"/>
                  </a:cubicBezTo>
                  <a:lnTo>
                    <a:pt x="130836" y="499539"/>
                  </a:lnTo>
                  <a:cubicBezTo>
                    <a:pt x="130836" y="499539"/>
                    <a:pt x="268871" y="419957"/>
                    <a:pt x="268871" y="285007"/>
                  </a:cubicBezTo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34">
              <a:extLst>
                <a:ext uri="{FF2B5EF4-FFF2-40B4-BE49-F238E27FC236}">
                  <a16:creationId xmlns="" xmlns:a16="http://schemas.microsoft.com/office/drawing/2014/main" id="{A3D858F5-89A4-4941-A001-A7AF60DFE1E5}"/>
                </a:ext>
              </a:extLst>
            </p:cNvPr>
            <p:cNvSpPr/>
            <p:nvPr/>
          </p:nvSpPr>
          <p:spPr>
            <a:xfrm>
              <a:off x="5535487" y="2976487"/>
              <a:ext cx="152399" cy="904875"/>
            </a:xfrm>
            <a:custGeom>
              <a:avLst/>
              <a:gdLst>
                <a:gd name="connsiteX0" fmla="*/ 0 w 152400"/>
                <a:gd name="connsiteY0" fmla="*/ 0 h 904875"/>
                <a:gd name="connsiteX1" fmla="*/ 153495 w 152400"/>
                <a:gd name="connsiteY1" fmla="*/ 0 h 904875"/>
                <a:gd name="connsiteX2" fmla="*/ 153495 w 152400"/>
                <a:gd name="connsiteY2" fmla="*/ 906075 h 904875"/>
                <a:gd name="connsiteX3" fmla="*/ 0 w 152400"/>
                <a:gd name="connsiteY3" fmla="*/ 9060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904875">
                  <a:moveTo>
                    <a:pt x="0" y="0"/>
                  </a:moveTo>
                  <a:lnTo>
                    <a:pt x="153495" y="0"/>
                  </a:lnTo>
                  <a:lnTo>
                    <a:pt x="153495" y="906075"/>
                  </a:lnTo>
                  <a:lnTo>
                    <a:pt x="0" y="906075"/>
                  </a:lnTo>
                  <a:close/>
                </a:path>
              </a:pathLst>
            </a:custGeom>
            <a:solidFill>
              <a:srgbClr val="005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2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62A2A-E80D-4E4C-89BF-8E1A7258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5E6A0-A743-4A1B-96E7-D3472DC8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EEA4B-5A3E-49C6-8489-80F96D07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37885-6E1E-4C53-A08F-37AFB6D3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A4661-BB8B-46AF-A312-C36985CF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82D21-FEAD-4DC6-83BB-4F5A3BF1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B69A5F-E2DE-44CF-8F19-C3AE8116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E54FC4-B675-440A-B072-A2307E2B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D14BCF-A4FA-4E87-9CA2-BDFE5307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4130C5-1C2E-442F-9464-367B0ED7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8FCE4-9E02-4D99-A58D-611BECD9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B6103-F368-4066-96D6-66590051C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2E5540-4632-4BCF-9C21-4CEFC1842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32F613-26CF-4F0E-A352-EBD818B0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2F283-7A7E-4A8D-9B19-AA11E3BF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792C8A-7B33-468C-9D90-4F65DB92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E6492-A71E-4D1A-BE94-2B777537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BE8075-17D0-4F86-9479-15398EA21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B0617E-DC70-4A46-AA09-6E07437EE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DFA734-0B57-47D0-AF6B-0C2203E8A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0CE143-8307-4C87-A034-931C1ABAF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4E68C0-9441-43E4-975D-BD5B12A9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9B0A4E-BBDD-48C9-9470-F7DFD438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359194-75D6-4772-9CA7-7A41286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14815-6C6E-4CF5-8490-7476F15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A7AB85-4FCE-4669-B61F-B6A8E985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52F2F4-21AD-4E19-BF0D-745F4563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717B2A-EA06-4A10-B7F5-1559BFC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50D195-09C3-4165-9977-CD66289F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81F097-8653-492A-85C1-B51AD98F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8F2F1-51BF-4583-AA61-CFB7D534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BA506-FCCA-436E-8FAF-ACD65772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930F1E-1279-4FBF-B9C2-1E7CD350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820246-35C8-468B-B944-21EB27AA9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BBD019-91E5-48E5-A00E-8798817B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06734B-0046-45E4-990F-75D4E3DC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64079B-49FD-4015-B2BE-E141A3C4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8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520B6-D958-4189-ABA5-048C1E00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488C6D-2785-4E51-A4CD-DDFEC63B0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8DEE2F-99B6-4A5C-9F21-36B9ABF6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9F8902-365F-40BF-8266-EC7ED0D7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519B-ABF8-49EE-9677-1DF0828FA67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B35FBB-7A54-432A-8BEC-CF39ECE1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E3D1E3-0193-4451-9BE4-F7D49E40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84CF-2A5C-4318-8DCB-96A6DCF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B9884B-EDEA-4A6D-8B2E-7C31989A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00E826-0D7A-41AD-BE77-41E2AFDC0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A81E51-AF3C-4614-AF54-1C800186B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0DD1519B-ABF8-49EE-9677-1DF0828FA673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E139AE-6BFC-48FA-AB27-902206B82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1339C-0E80-4658-BCEB-D948A0603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3BB884CF-2A5C-4318-8DCB-96A6DCF9FD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ingdeclaration-training.eu/landi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3794" name="Picture 2" descr="Image result for vi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8101" y="19261"/>
            <a:ext cx="12500101" cy="6957829"/>
          </a:xfrm>
          <a:prstGeom prst="rect">
            <a:avLst/>
          </a:prstGeom>
          <a:noFill/>
        </p:spPr>
      </p:pic>
      <p:sp>
        <p:nvSpPr>
          <p:cNvPr id="4" name="Arrow: Pentagon 6">
            <a:extLst>
              <a:ext uri="{FF2B5EF4-FFF2-40B4-BE49-F238E27FC236}">
                <a16:creationId xmlns:a16="http://schemas.microsoft.com/office/drawing/2014/main" xmlns="" id="{3F4D9CC2-7A58-4F38-96AB-39292C85F13D}"/>
              </a:ext>
            </a:extLst>
          </p:cNvPr>
          <p:cNvSpPr/>
          <p:nvPr/>
        </p:nvSpPr>
        <p:spPr>
          <a:xfrm rot="5400000">
            <a:off x="2070543" y="-2070543"/>
            <a:ext cx="1731120" cy="5872206"/>
          </a:xfrm>
          <a:prstGeom prst="homePlate">
            <a:avLst>
              <a:gd name="adj" fmla="val 26542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588" indent="-1588" algn="ctr"/>
            <a:endParaRPr lang="en-GB" sz="105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0E7AFC-0B77-4D1E-BC24-4CE0AB77E630}"/>
              </a:ext>
            </a:extLst>
          </p:cNvPr>
          <p:cNvSpPr/>
          <p:nvPr/>
        </p:nvSpPr>
        <p:spPr>
          <a:xfrm>
            <a:off x="0" y="-80090"/>
            <a:ext cx="5872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Déclaration</a:t>
            </a:r>
            <a:r>
              <a:rPr kumimoji="0" lang="en-GB" sz="440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de </a:t>
            </a:r>
            <a:r>
              <a:rPr kumimoji="0" lang="en-GB" sz="440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détachement</a:t>
            </a:r>
            <a:endParaRPr kumimoji="0" lang="en-GB" sz="4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C5534E-6347-45AA-A8F2-855B1ECDB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99" y="19261"/>
            <a:ext cx="1584963" cy="11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46"/>
            <a:ext cx="12192000" cy="61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4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54"/>
            <a:ext cx="12192000" cy="63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22673" cy="931660"/>
          </a:xfrm>
        </p:spPr>
        <p:txBody>
          <a:bodyPr/>
          <a:lstStyle/>
          <a:p>
            <a:r>
              <a:rPr lang="en-GB" dirty="0" err="1" smtClean="0"/>
              <a:t>Dé</a:t>
            </a:r>
            <a:r>
              <a:rPr lang="en-GB" dirty="0" err="1" smtClean="0"/>
              <a:t>monstration</a:t>
            </a:r>
            <a:r>
              <a:rPr lang="en-GB" dirty="0" smtClean="0"/>
              <a:t> en </a:t>
            </a:r>
            <a:r>
              <a:rPr lang="en-GB" dirty="0" err="1" smtClean="0"/>
              <a:t>ligne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3266902"/>
            <a:ext cx="9662584" cy="939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www.postingdeclaration-training.eu/landing</a:t>
            </a:r>
            <a:endParaRPr lang="en-GB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C5534E-6347-45AA-A8F2-855B1ECDB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7" y="0"/>
            <a:ext cx="1584963" cy="11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pact Management - WeSustain - Logiciels pour une gouvernance d&amp;#39;entreprise  responsable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0" b="13196"/>
          <a:stretch/>
        </p:blipFill>
        <p:spPr bwMode="auto">
          <a:xfrm>
            <a:off x="0" y="0"/>
            <a:ext cx="12192000" cy="25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1A6D8EE0-F23E-ED41-A758-B55932CB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99088"/>
            <a:ext cx="3564044" cy="810204"/>
          </a:xfrm>
        </p:spPr>
        <p:txBody>
          <a:bodyPr/>
          <a:lstStyle/>
          <a:p>
            <a:r>
              <a:rPr lang="en-US" dirty="0" err="1" smtClean="0"/>
              <a:t>Détachement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4358202" y="2877826"/>
            <a:ext cx="3835400" cy="3307074"/>
          </a:xfrm>
          <a:prstGeom prst="cloud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</a:rPr>
              <a:t>Vos</a:t>
            </a:r>
            <a:r>
              <a:rPr lang="en-GB" sz="4000" b="1" dirty="0" smtClean="0">
                <a:solidFill>
                  <a:schemeClr val="tx1"/>
                </a:solidFill>
              </a:rPr>
              <a:t> questions</a:t>
            </a:r>
            <a:endParaRPr lang="en-GB" sz="4000" b="1" dirty="0">
              <a:solidFill>
                <a:schemeClr val="tx1"/>
              </a:solidFill>
            </a:endParaRPr>
          </a:p>
          <a:p>
            <a:pPr algn="ctr"/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1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93"/>
            <a:ext cx="12192000" cy="63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29" y="658"/>
            <a:ext cx="5357357" cy="3202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"/>
            <a:ext cx="6006517" cy="3003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517" y="3327751"/>
            <a:ext cx="4871816" cy="3214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2" y="3003917"/>
            <a:ext cx="6902217" cy="2248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508" y="5696783"/>
            <a:ext cx="460555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https://webgate.ec.europa.eu/cas/login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42"/>
            <a:ext cx="12192000" cy="62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67"/>
            <a:ext cx="12192000" cy="61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611"/>
            <a:ext cx="12192000" cy="59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22"/>
            <a:ext cx="12192000" cy="61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95"/>
            <a:ext cx="12192000" cy="62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23"/>
            <a:ext cx="12192000" cy="63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11817</TotalTime>
  <Words>23</Words>
  <Application>Microsoft Office PowerPoint</Application>
  <PresentationFormat>Widescreen</PresentationFormat>
  <Paragraphs>10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Corbel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Démonstration en ligne</vt:lpstr>
      <vt:lpstr>Détachement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Kayyali</dc:creator>
  <cp:lastModifiedBy>Kamberski, Oleg</cp:lastModifiedBy>
  <cp:revision>118</cp:revision>
  <cp:lastPrinted>2020-02-10T10:04:13Z</cp:lastPrinted>
  <dcterms:created xsi:type="dcterms:W3CDTF">2019-09-01T12:45:17Z</dcterms:created>
  <dcterms:modified xsi:type="dcterms:W3CDTF">2022-01-20T15:43:54Z</dcterms:modified>
</cp:coreProperties>
</file>